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6"/>
  </p:notesMasterIdLst>
  <p:sldIdLst>
    <p:sldId id="256" r:id="rId4"/>
    <p:sldId id="1571" r:id="rId5"/>
    <p:sldId id="1646" r:id="rId7"/>
    <p:sldId id="1644" r:id="rId8"/>
    <p:sldId id="1651" r:id="rId9"/>
    <p:sldId id="1570" r:id="rId10"/>
    <p:sldId id="1573" r:id="rId11"/>
    <p:sldId id="1574" r:id="rId12"/>
    <p:sldId id="1575" r:id="rId13"/>
    <p:sldId id="1576" r:id="rId14"/>
    <p:sldId id="1577" r:id="rId15"/>
    <p:sldId id="1578" r:id="rId16"/>
    <p:sldId id="1580" r:id="rId17"/>
    <p:sldId id="1677" r:id="rId18"/>
    <p:sldId id="1678" r:id="rId19"/>
    <p:sldId id="1679" r:id="rId20"/>
    <p:sldId id="1585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75A"/>
    <a:srgbClr val="FFFFFF"/>
    <a:srgbClr val="000000"/>
    <a:srgbClr val="DEB676"/>
    <a:srgbClr val="C5C5C5"/>
    <a:srgbClr val="C1AB6B"/>
    <a:srgbClr val="D1C7A9"/>
    <a:srgbClr val="4D4B41"/>
    <a:srgbClr val="252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9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8" y="522"/>
      </p:cViewPr>
      <p:guideLst>
        <p:guide orient="horz" pos="21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39458-DBD8-4D11-A5F6-75D3BAB55E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FF498-D62D-4A40-9703-E7B0955CF0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AA98F-6474-4A59-A3C8-82662F3662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_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932097" y="1512936"/>
            <a:ext cx="6314346" cy="3949301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2212975"/>
            <a:ext cx="303702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047585" y="2212975"/>
            <a:ext cx="2991886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063284" y="2212975"/>
            <a:ext cx="310059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63878" y="2212975"/>
            <a:ext cx="3028122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649375" y="1429503"/>
            <a:ext cx="3463137" cy="4548622"/>
          </a:xfrm>
          <a:prstGeom prst="rect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239381" y="1429502"/>
            <a:ext cx="1863278" cy="2331823"/>
          </a:xfrm>
          <a:prstGeom prst="rect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239381" y="3880884"/>
            <a:ext cx="5450058" cy="2097241"/>
          </a:xfrm>
          <a:prstGeom prst="rect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229528" y="1429501"/>
            <a:ext cx="3459910" cy="2340027"/>
          </a:xfrm>
          <a:prstGeom prst="rect">
            <a:avLst/>
          </a:prstGeo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7730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143797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175931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59864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376073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639994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672128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56061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0688195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-1376073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672128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4656061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10688195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_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932097" y="1512936"/>
            <a:ext cx="6314346" cy="3949301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2212975"/>
            <a:ext cx="303702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047585" y="2212975"/>
            <a:ext cx="2991886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063284" y="2212975"/>
            <a:ext cx="310059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63878" y="2212975"/>
            <a:ext cx="3028122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649375" y="1429503"/>
            <a:ext cx="3463137" cy="4548622"/>
          </a:xfrm>
          <a:prstGeom prst="rect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239381" y="1429502"/>
            <a:ext cx="1863278" cy="2331823"/>
          </a:xfrm>
          <a:prstGeom prst="rect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239381" y="3880884"/>
            <a:ext cx="5450058" cy="2097241"/>
          </a:xfrm>
          <a:prstGeom prst="rect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229528" y="1429501"/>
            <a:ext cx="3459910" cy="2340027"/>
          </a:xfrm>
          <a:prstGeom prst="rect">
            <a:avLst/>
          </a:prstGeo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7730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143797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175931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59864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376073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639994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672128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56061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0688195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-1376073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672128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4656061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10688195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DF82-0E08-4363-8778-009CA570B8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58F1-3B63-43B0-820A-535921D2D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png"/><Relationship Id="rId7" Type="http://schemas.openxmlformats.org/officeDocument/2006/relationships/image" Target="../media/image13.jpeg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10" Type="http://schemas.openxmlformats.org/officeDocument/2006/relationships/image" Target="../media/image16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eg"/><Relationship Id="rId8" Type="http://schemas.openxmlformats.org/officeDocument/2006/relationships/image" Target="../media/image40.jpeg"/><Relationship Id="rId7" Type="http://schemas.openxmlformats.org/officeDocument/2006/relationships/image" Target="../media/image39.jpeg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.png"/><Relationship Id="rId12" Type="http://schemas.openxmlformats.org/officeDocument/2006/relationships/image" Target="../media/image44.jpeg"/><Relationship Id="rId11" Type="http://schemas.openxmlformats.org/officeDocument/2006/relationships/image" Target="../media/image43.jpeg"/><Relationship Id="rId10" Type="http://schemas.openxmlformats.org/officeDocument/2006/relationships/image" Target="../media/image42.jpeg"/><Relationship Id="rId1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jpeg"/><Relationship Id="rId8" Type="http://schemas.openxmlformats.org/officeDocument/2006/relationships/image" Target="../media/image52.jpeg"/><Relationship Id="rId7" Type="http://schemas.openxmlformats.org/officeDocument/2006/relationships/image" Target="../media/image51.jpe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1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jpeg"/><Relationship Id="rId8" Type="http://schemas.openxmlformats.org/officeDocument/2006/relationships/image" Target="../media/image61.jpeg"/><Relationship Id="rId7" Type="http://schemas.openxmlformats.org/officeDocument/2006/relationships/image" Target="../media/image60.jpeg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.png"/><Relationship Id="rId12" Type="http://schemas.openxmlformats.org/officeDocument/2006/relationships/image" Target="../media/image65.jpeg"/><Relationship Id="rId11" Type="http://schemas.openxmlformats.org/officeDocument/2006/relationships/image" Target="../media/image64.jpeg"/><Relationship Id="rId10" Type="http://schemas.openxmlformats.org/officeDocument/2006/relationships/image" Target="../media/image63.jpeg"/><Relationship Id="rId1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6217176" y="-1204123"/>
            <a:ext cx="4779589" cy="71700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 flipH="1" flipV="1">
            <a:off x="1180356" y="914237"/>
            <a:ext cx="4779589" cy="7170057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378960" y="2511094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59575A"/>
                </a:solidFill>
                <a:latin typeface="Arial" panose="020B0604020202020204"/>
                <a:ea typeface="微软雅黑" panose="020B0503020204020204" charset="-122"/>
              </a:rPr>
              <a:t>无二制造品牌介绍</a:t>
            </a:r>
            <a:endParaRPr lang="zh-CN" altLang="en-US" sz="3200" b="1" dirty="0">
              <a:solidFill>
                <a:srgbClr val="59575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41487" y="3094377"/>
            <a:ext cx="7110292" cy="3714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  <a:defRPr/>
            </a:pPr>
            <a:r>
              <a:rPr lang="en-US" altLang="zh-CN" sz="1600" dirty="0">
                <a:solidFill>
                  <a:srgbClr val="59575A"/>
                </a:solidFill>
                <a:latin typeface="Arial" panose="020B0604020202020204"/>
                <a:ea typeface="微软雅黑" panose="020B0503020204020204" charset="-122"/>
              </a:rPr>
              <a:t>About WOOO2</a:t>
            </a:r>
            <a:endParaRPr lang="en-US" altLang="zh-CN" sz="1600" dirty="0">
              <a:solidFill>
                <a:srgbClr val="59575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12210" y="3606800"/>
            <a:ext cx="4768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-15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新一线全屋整装定制品牌</a:t>
            </a:r>
            <a:endParaRPr lang="zh-CN" altLang="en-US" sz="2000" spc="-15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82515" y="1109028"/>
            <a:ext cx="2426970" cy="6769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090161" y="125061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无二制造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2"/>
          <p:cNvSpPr txBox="1"/>
          <p:nvPr/>
        </p:nvSpPr>
        <p:spPr>
          <a:xfrm>
            <a:off x="1227455" y="1969770"/>
            <a:ext cx="9849485" cy="1615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lvl="0" algn="l">
              <a:lnSpc>
                <a:spcPct val="150000"/>
              </a:lnSpc>
            </a:pPr>
            <a:r>
              <a:rPr lang="en-US" altLang="zh-CN" sz="14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   无二制造</a:t>
            </a:r>
            <a:r>
              <a:rPr lang="en-US" altLang="zh-CN" sz="14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是爱巢实业、</a:t>
            </a:r>
            <a:r>
              <a:rPr lang="zh-CN" altLang="en-US" sz="14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广东无贰装饰艺术有限公司</a:t>
            </a:r>
            <a:r>
              <a:rPr lang="en-US" altLang="zh-CN" sz="14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2016年共同投资控股，集橱柜、衣柜、吊顶、室内门、护墙板的研发、生产、销售为一体的全品类品牌。</a:t>
            </a:r>
            <a:endParaRPr lang="en-US" altLang="zh-CN" sz="140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l">
              <a:lnSpc>
                <a:spcPct val="150000"/>
              </a:lnSpc>
            </a:pPr>
            <a:r>
              <a:rPr lang="en-US" altLang="zh-CN" sz="14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    现已在全国拥有专卖店63家，双品牌店11家，工程合作伙伴132家。无论是在家装行业还是工程项目，无二制造通过其一流品质、优质服务及超高性价比，通过专卖店渠道、工程渠道以及总部专业的全方位服务团队，多维覆盖，快速打开市场，赢得消费者的青睐，成为全屋定制行业新锐领跑品牌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27455" y="3814445"/>
            <a:ext cx="9848850" cy="2813685"/>
          </a:xfrm>
          <a:prstGeom prst="rect">
            <a:avLst/>
          </a:prstGeom>
        </p:spPr>
      </p:pic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"/>
          <p:cNvSpPr txBox="1"/>
          <p:nvPr/>
        </p:nvSpPr>
        <p:spPr>
          <a:xfrm>
            <a:off x="5588000" y="912495"/>
            <a:ext cx="1016000" cy="4432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anchor="t">
            <a:spAutoFit/>
          </a:bodyPr>
          <a:p>
            <a:pPr algn="l">
              <a:lnSpc>
                <a:spcPts val="3100"/>
              </a:lnSpc>
            </a:pPr>
            <a:r>
              <a:rPr lang="zh-CN" altLang="en-US" sz="2000" b="1" dirty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安全环保</a:t>
            </a:r>
            <a:endParaRPr lang="zh-CN" altLang="en-US" sz="2000" b="1" dirty="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5" name="TextBox 42"/>
          <p:cNvSpPr txBox="1"/>
          <p:nvPr/>
        </p:nvSpPr>
        <p:spPr>
          <a:xfrm>
            <a:off x="426720" y="1530985"/>
            <a:ext cx="5958840" cy="470725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400" b="1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环保</a:t>
            </a:r>
            <a:endParaRPr lang="zh-CN" altLang="en-US" sz="1200">
              <a:solidFill>
                <a:srgbClr val="59575A"/>
              </a:solidFill>
              <a:latin typeface="+mj-lt"/>
              <a:ea typeface="微软雅黑" panose="020B0503020204020204" charset="-122"/>
            </a:endParaRPr>
          </a:p>
          <a:p>
            <a:pPr algn="l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产品是一种集合</a:t>
            </a:r>
            <a:r>
              <a:rPr lang="zh-CN" altLang="en-US" sz="1200" b="1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环保、隔热、防潮、防火、保温、隔音、时尚</a:t>
            </a:r>
            <a:r>
              <a:rPr lang="zh-CN" altLang="en-US" sz="1200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等多种元素的新型组合材料。采用原生PVC材料，融合竹木纤维德系生态木材黄金比例进行压制，基材更环保、硬度更高、更有韧性；</a:t>
            </a:r>
            <a:r>
              <a:rPr lang="zh-CN" altLang="en-US" sz="1200" b="1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甲醛检测E1级环保</a:t>
            </a:r>
            <a:r>
              <a:rPr lang="zh-CN" altLang="en-US" sz="1200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标准。高端产品采用日本TOPPAN环保PP材料进行合成，德国喷墨技术成型印刷，花色肌理更逼真、自然。普通产品采用西班牙拉米高韧度装饰纸PVC材料进行合成，适应性强、采用德国克力宝无毒固态粘合剂，可承受130度高温不脱落。</a:t>
            </a:r>
            <a:endParaRPr lang="zh-CN" altLang="en-US" sz="1200">
              <a:solidFill>
                <a:srgbClr val="59575A"/>
              </a:solidFill>
              <a:latin typeface="+mj-lt"/>
              <a:ea typeface="微软雅黑" panose="020B0503020204020204" charset="-122"/>
            </a:endParaRPr>
          </a:p>
          <a:p>
            <a:pPr algn="l" defTabSz="1218565">
              <a:lnSpc>
                <a:spcPct val="200000"/>
              </a:lnSpc>
              <a:spcBef>
                <a:spcPct val="20000"/>
              </a:spcBef>
              <a:defRPr/>
            </a:pPr>
            <a:endParaRPr lang="zh-CN" altLang="en-US" sz="1200">
              <a:solidFill>
                <a:srgbClr val="59575A"/>
              </a:solidFill>
              <a:latin typeface="+mj-lt"/>
              <a:ea typeface="微软雅黑" panose="020B0503020204020204" charset="-122"/>
            </a:endParaRPr>
          </a:p>
          <a:p>
            <a:pPr algn="l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400" b="1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安全</a:t>
            </a:r>
            <a:endParaRPr lang="zh-CN" altLang="en-US" sz="1200">
              <a:solidFill>
                <a:srgbClr val="59575A"/>
              </a:solidFill>
              <a:latin typeface="+mj-lt"/>
              <a:ea typeface="微软雅黑" panose="020B0503020204020204" charset="-122"/>
            </a:endParaRPr>
          </a:p>
          <a:p>
            <a:pPr algn="l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集成墙面、集成吊顶、集成木门、集成衣柜都属于阻燃产品，达到</a:t>
            </a:r>
            <a:r>
              <a:rPr lang="zh-CN" altLang="en-US" sz="1200" b="1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国家防火B1级</a:t>
            </a:r>
            <a:r>
              <a:rPr lang="zh-CN" altLang="en-US" sz="1200">
                <a:solidFill>
                  <a:srgbClr val="59575A"/>
                </a:solidFill>
                <a:latin typeface="+mj-lt"/>
                <a:ea typeface="微软雅黑" panose="020B0503020204020204" charset="-122"/>
              </a:rPr>
              <a:t>，给家人更加安心的保护。卓越的生产工艺，保证产品在潮湿、甚至水泡的环境下不变形、不发霉、不掉色。打理更加方便快捷。</a:t>
            </a:r>
            <a:endParaRPr lang="zh-CN" altLang="en-US" sz="1200">
              <a:solidFill>
                <a:srgbClr val="59575A"/>
              </a:solidFill>
              <a:latin typeface="+mj-lt"/>
              <a:ea typeface="微软雅黑" panose="020B0503020204020204" charset="-122"/>
            </a:endParaRPr>
          </a:p>
        </p:txBody>
      </p:sp>
      <p:pic>
        <p:nvPicPr>
          <p:cNvPr id="2" name="图片 1" descr="59aa37fdf769f34661e2d1272bc40b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0500" y="2180908"/>
            <a:ext cx="2599055" cy="36810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 descr="946579956a83bf83ea1261adc4a2f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760" y="2180590"/>
            <a:ext cx="2607945" cy="36817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"/>
          <p:cNvSpPr txBox="1"/>
          <p:nvPr/>
        </p:nvSpPr>
        <p:spPr>
          <a:xfrm>
            <a:off x="653098" y="1423670"/>
            <a:ext cx="11139805" cy="47625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p>
            <a:pPr algn="ctr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en-US" altLang="zh-CN" sz="1400" dirty="0" smtClean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400" dirty="0" smtClean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大品类，统一厂家，质量保证，便于溯源。</a:t>
            </a:r>
            <a:endParaRPr lang="zh-CN" altLang="en-US" sz="1400" dirty="0" smtClean="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588000" y="912495"/>
            <a:ext cx="1270000" cy="4432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anchor="t">
            <a:spAutoFit/>
          </a:bodyPr>
          <a:p>
            <a:pPr algn="l">
              <a:lnSpc>
                <a:spcPts val="3100"/>
              </a:lnSpc>
            </a:pPr>
            <a:r>
              <a:rPr lang="zh-CN" altLang="en-US" sz="2000" b="1" dirty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产品线齐全</a:t>
            </a:r>
            <a:endParaRPr lang="zh-CN" altLang="en-US" sz="2000" b="1" dirty="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pic>
        <p:nvPicPr>
          <p:cNvPr id="2" name="图片 1" descr="5大分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6190" y="1922145"/>
            <a:ext cx="4579620" cy="4785360"/>
          </a:xfrm>
          <a:prstGeom prst="rect">
            <a:avLst/>
          </a:prstGeom>
        </p:spPr>
      </p:pic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"/>
          <p:cNvSpPr txBox="1"/>
          <p:nvPr/>
        </p:nvSpPr>
        <p:spPr>
          <a:xfrm>
            <a:off x="526098" y="1520190"/>
            <a:ext cx="11139805" cy="47625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p>
            <a:pPr algn="ctr" defTabSz="121856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五大风格，</a:t>
            </a:r>
            <a:r>
              <a:rPr lang="en-US" altLang="zh-CN" sz="1400" dirty="0" smtClean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400" dirty="0" smtClean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个同色同奢基础套餐，迎合客户需求。</a:t>
            </a:r>
            <a:endParaRPr lang="zh-CN" altLang="en-US" sz="1400" dirty="0" smtClean="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4953000" y="912495"/>
            <a:ext cx="2286000" cy="4432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anchor="t">
            <a:spAutoFit/>
          </a:bodyPr>
          <a:p>
            <a:pPr algn="ctr">
              <a:lnSpc>
                <a:spcPts val="3100"/>
              </a:lnSpc>
            </a:pPr>
            <a:r>
              <a:rPr lang="zh-CN" altLang="en-US" sz="2000" b="1" dirty="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风格百变，同色同奢</a:t>
            </a:r>
            <a:endParaRPr lang="zh-CN" altLang="en-US" sz="2000" b="1" dirty="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370070" y="2132965"/>
            <a:ext cx="3261360" cy="2211070"/>
            <a:chOff x="6882" y="3359"/>
            <a:chExt cx="5136" cy="3482"/>
          </a:xfrm>
        </p:grpSpPr>
        <p:pic>
          <p:nvPicPr>
            <p:cNvPr id="5" name="图片 4" descr="A 客厅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82" y="3359"/>
              <a:ext cx="5136" cy="289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6882" y="6255"/>
              <a:ext cx="5137" cy="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rgbClr val="59575A"/>
                  </a:solidFill>
                  <a:latin typeface="微软雅黑" panose="020B0503020204020204" charset="-122"/>
                  <a:ea typeface="微软雅黑" panose="020B0503020204020204" charset="-122"/>
                </a:rPr>
                <a:t>新中式</a:t>
              </a:r>
              <a:endParaRPr lang="zh-CN" altLang="en-US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8" name="图片 7" descr="XZS-F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82" y="5673"/>
              <a:ext cx="1168" cy="1168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16865" y="2132965"/>
            <a:ext cx="3279775" cy="2210435"/>
            <a:chOff x="499" y="3359"/>
            <a:chExt cx="5165" cy="3481"/>
          </a:xfrm>
        </p:grpSpPr>
        <p:pic>
          <p:nvPicPr>
            <p:cNvPr id="2" name="图片 1" descr="A 客厅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" y="3359"/>
              <a:ext cx="5147" cy="2896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518" y="6255"/>
              <a:ext cx="5147" cy="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rgbClr val="59575A"/>
                  </a:solidFill>
                  <a:latin typeface="微软雅黑" panose="020B0503020204020204" charset="-122"/>
                  <a:ea typeface="微软雅黑" panose="020B0503020204020204" charset="-122"/>
                </a:rPr>
                <a:t>现代</a:t>
              </a:r>
              <a:endParaRPr lang="zh-CN" altLang="en-US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" name="图片 2" descr="XD-F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" y="5726"/>
              <a:ext cx="1115" cy="1115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8404860" y="2137410"/>
            <a:ext cx="3261360" cy="2240280"/>
            <a:chOff x="13236" y="3366"/>
            <a:chExt cx="5136" cy="3528"/>
          </a:xfrm>
        </p:grpSpPr>
        <p:pic>
          <p:nvPicPr>
            <p:cNvPr id="10" name="图片 9" descr="D:\无二制造丨块装师\五大风格\欧式\A 客厅.jpgA 客厅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3236" y="3366"/>
              <a:ext cx="5136" cy="2889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3236" y="6261"/>
              <a:ext cx="5136" cy="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rgbClr val="59575A"/>
                  </a:solidFill>
                  <a:latin typeface="微软雅黑" panose="020B0503020204020204" charset="-122"/>
                  <a:ea typeface="微软雅黑" panose="020B0503020204020204" charset="-122"/>
                </a:rPr>
                <a:t>欧式</a:t>
              </a:r>
              <a:endParaRPr lang="zh-CN" altLang="en-US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0" name="图片 19" descr="D:\无二制造丨块装师\五大风格\欧式\XD-OS.pngXD-OS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3237" y="5726"/>
              <a:ext cx="1167" cy="1168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2205990" y="4490085"/>
            <a:ext cx="3279140" cy="2209800"/>
            <a:chOff x="3474" y="7071"/>
            <a:chExt cx="5164" cy="3480"/>
          </a:xfrm>
        </p:grpSpPr>
        <p:pic>
          <p:nvPicPr>
            <p:cNvPr id="22" name="图片 21" descr="D:\无二制造丨块装师\五大风格\轻奢\A 客厅.jpgA 客厅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3492" y="7071"/>
              <a:ext cx="5147" cy="2895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3492" y="9966"/>
              <a:ext cx="5147" cy="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rgbClr val="59575A"/>
                  </a:solidFill>
                  <a:latin typeface="微软雅黑" panose="020B0503020204020204" charset="-122"/>
                  <a:ea typeface="微软雅黑" panose="020B0503020204020204" charset="-122"/>
                </a:rPr>
                <a:t>轻奢</a:t>
              </a:r>
              <a:endParaRPr lang="zh-CN" altLang="en-US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4" name="图片 23" descr="D:\无二制造丨块装师\五大风格\轻奢\778df283b48f60a642c63bba0c09d476.png778df283b48f60a642c63bba0c09d476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474" y="9437"/>
              <a:ext cx="1114" cy="1115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6561455" y="4490085"/>
            <a:ext cx="3279140" cy="2209800"/>
            <a:chOff x="10333" y="7071"/>
            <a:chExt cx="5164" cy="3480"/>
          </a:xfrm>
        </p:grpSpPr>
        <p:pic>
          <p:nvPicPr>
            <p:cNvPr id="26" name="图片 25" descr="D:\无二制造丨块装师\五大风格\美式\A 客厅01.jpgA 客厅01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0351" y="7071"/>
              <a:ext cx="5147" cy="2895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10351" y="9966"/>
              <a:ext cx="5147" cy="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rgbClr val="59575A"/>
                  </a:solidFill>
                  <a:latin typeface="微软雅黑" panose="020B0503020204020204" charset="-122"/>
                  <a:ea typeface="微软雅黑" panose="020B0503020204020204" charset="-122"/>
                </a:rPr>
                <a:t>美式</a:t>
              </a:r>
              <a:endParaRPr lang="zh-CN" altLang="en-US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8" name="图片 27" descr="D:\无二制造丨块装师\五大风格\美式\MS-FG.pngMS-F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333" y="9437"/>
              <a:ext cx="1114" cy="1115"/>
            </a:xfrm>
            <a:prstGeom prst="rect">
              <a:avLst/>
            </a:prstGeom>
          </p:spPr>
        </p:pic>
      </p:grpSp>
      <p:pic>
        <p:nvPicPr>
          <p:cNvPr id="11" name="图片 10" descr="E:\杜玥欣\A市场部\LOGO-PNG\无二制造金.png无二制造金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2"/>
          <p:cNvSpPr txBox="1"/>
          <p:nvPr/>
        </p:nvSpPr>
        <p:spPr>
          <a:xfrm>
            <a:off x="1184593" y="2019300"/>
            <a:ext cx="9822815" cy="34467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lvl="0" algn="l">
              <a:lnSpc>
                <a:spcPct val="200000"/>
              </a:lnSpc>
            </a:pP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    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爱巢实业生产基地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位于佛山三水，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占地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5</a:t>
            </a:r>
            <a:r>
              <a:rPr lang="zh-CN" altLang="en-US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万平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，总投资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8000</a:t>
            </a:r>
            <a:r>
              <a:rPr lang="zh-CN" altLang="en-US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万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引进欧洲一流包覆设备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西班牙BARBERAN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，德国原装进口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贝高BURKLE全自动3D吸塑门生产线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德国威力四面刨车生产线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鼎力一拖五全自动CNC翻板生产线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，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德国豪迈双端铣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等国际一流生产设备，并拥有行业内最完美的生产体系；铝材包覆生产线、密度线条成型包覆生产线、功能型板材包覆生产线、欧式线条木塑中纤包覆生产线、欧式吸塑板材生产线、板材饰面生产及成品门代工生产线。</a:t>
            </a:r>
            <a:endParaRPr lang="en-US" altLang="zh-CN" sz="1600">
              <a:solidFill>
                <a:srgbClr val="595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l">
              <a:lnSpc>
                <a:spcPct val="200000"/>
              </a:lnSpc>
            </a:pP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   年产量达</a:t>
            </a:r>
            <a:r>
              <a:rPr lang="en-US" altLang="zh-CN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5</a:t>
            </a:r>
            <a:r>
              <a:rPr lang="zh-CN" altLang="en-US" sz="1600" b="1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亿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以上，有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10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年以上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OEM</a:t>
            </a:r>
            <a:r>
              <a:rPr lang="zh-CN" altLang="en-US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代工经验，合作品牌数十个，自主研发，取得产品专利十余项，是</a:t>
            </a:r>
            <a:r>
              <a:rPr lang="en-US" altLang="zh-CN" sz="1600">
                <a:solidFill>
                  <a:srgbClr val="595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华南唯一一家全屋定制同色同奢生产企业。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C:\Users\microsoft\Desktop\微信图片_20190103174352.png微信图片_2019010317435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37185" y="2195830"/>
            <a:ext cx="2712720" cy="1856740"/>
          </a:xfrm>
          <a:prstGeom prst="rect">
            <a:avLst/>
          </a:prstGeom>
        </p:spPr>
      </p:pic>
      <p:pic>
        <p:nvPicPr>
          <p:cNvPr id="25" name="图片 24" descr="微信图片_2018122023483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03575" y="2195195"/>
            <a:ext cx="2827020" cy="1858010"/>
          </a:xfrm>
          <a:prstGeom prst="rect">
            <a:avLst/>
          </a:prstGeom>
        </p:spPr>
      </p:pic>
      <p:pic>
        <p:nvPicPr>
          <p:cNvPr id="30" name="图片 29" descr="C:\Users\microsoft\Desktop\微信图片_20190103174405.jpg微信图片_201901031744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72200" y="2195830"/>
            <a:ext cx="2774950" cy="185801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4632960" y="123283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生产基地实拍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45" name="图片 44" descr="C:\Users\microsoft\Desktop\微信图片_20190103174409.jpg微信图片_2019010317440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88755" y="2195830"/>
            <a:ext cx="2774950" cy="1858010"/>
          </a:xfrm>
          <a:prstGeom prst="rect">
            <a:avLst/>
          </a:prstGeom>
        </p:spPr>
      </p:pic>
      <p:pic>
        <p:nvPicPr>
          <p:cNvPr id="48" name="图片 47" descr="C:\Users\microsoft\Desktop\微信图片_20190103173100.jpg微信图片_2019010317310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7185" y="4177030"/>
            <a:ext cx="2712720" cy="1857375"/>
          </a:xfrm>
          <a:prstGeom prst="rect">
            <a:avLst/>
          </a:prstGeom>
        </p:spPr>
      </p:pic>
      <p:pic>
        <p:nvPicPr>
          <p:cNvPr id="49" name="图片 48" descr="C:\Users\microsoft\Desktop\微信图片_20190103174414.jpg微信图片_201901031744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03575" y="4176395"/>
            <a:ext cx="2827020" cy="1858010"/>
          </a:xfrm>
          <a:prstGeom prst="rect">
            <a:avLst/>
          </a:prstGeom>
        </p:spPr>
      </p:pic>
      <p:pic>
        <p:nvPicPr>
          <p:cNvPr id="50" name="图片 49" descr="C:\Users\microsoft\Desktop\微信图片_20190103174432.jpg微信图片_2019010317443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172200" y="4177030"/>
            <a:ext cx="2774950" cy="1858010"/>
          </a:xfrm>
          <a:prstGeom prst="rect">
            <a:avLst/>
          </a:prstGeom>
        </p:spPr>
      </p:pic>
      <p:pic>
        <p:nvPicPr>
          <p:cNvPr id="51" name="图片 50" descr="微信图片_2018122023484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088755" y="4176395"/>
            <a:ext cx="2774950" cy="1858010"/>
          </a:xfrm>
          <a:prstGeom prst="rect">
            <a:avLst/>
          </a:prstGeom>
        </p:spPr>
      </p:pic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175760" y="1250619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湖南长沙工厂实拍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19" name="图片 18" descr="C:\Users\microsoft\Desktop\微信图片_20190105114636.jpg微信图片_2019010511463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77900" y="2452370"/>
            <a:ext cx="2606675" cy="3166745"/>
          </a:xfrm>
          <a:prstGeom prst="rect">
            <a:avLst/>
          </a:prstGeom>
        </p:spPr>
      </p:pic>
      <p:pic>
        <p:nvPicPr>
          <p:cNvPr id="25" name="图片 24" descr="C:\Users\microsoft\Desktop\微信图片_20190105114640.jpg微信图片_2019010511464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56343" y="2453323"/>
            <a:ext cx="2373630" cy="3165475"/>
          </a:xfrm>
          <a:prstGeom prst="rect">
            <a:avLst/>
          </a:prstGeom>
        </p:spPr>
      </p:pic>
      <p:pic>
        <p:nvPicPr>
          <p:cNvPr id="2" name="图片 1" descr="微信图片_201901051146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295" y="2452370"/>
            <a:ext cx="2374900" cy="3166745"/>
          </a:xfrm>
          <a:prstGeom prst="rect">
            <a:avLst/>
          </a:prstGeom>
        </p:spPr>
      </p:pic>
      <p:pic>
        <p:nvPicPr>
          <p:cNvPr id="4" name="图片 3" descr="微信图片_201901051146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2452370"/>
            <a:ext cx="2374900" cy="3166745"/>
          </a:xfrm>
          <a:prstGeom prst="rect">
            <a:avLst/>
          </a:prstGeom>
        </p:spPr>
      </p:pic>
      <p:pic>
        <p:nvPicPr>
          <p:cNvPr id="3" name="图片 2" descr="E:\杜玥欣\A市场部\LOGO-PNG\无二制造金.png无二制造金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632960" y="125061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肇庆工厂实拍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19" name="图片 18" descr="C:\Users\microsoft\Desktop\微信图片_20190105114612.jpg微信图片_201901051146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93788" y="2452370"/>
            <a:ext cx="2374900" cy="3166745"/>
          </a:xfrm>
          <a:prstGeom prst="rect">
            <a:avLst/>
          </a:prstGeom>
        </p:spPr>
      </p:pic>
      <p:pic>
        <p:nvPicPr>
          <p:cNvPr id="25" name="图片 24" descr="C:\Users\microsoft\Desktop\微信图片_20190105114617.jpg微信图片_201901051146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21735" y="2453640"/>
            <a:ext cx="2322830" cy="3164840"/>
          </a:xfrm>
          <a:prstGeom prst="rect">
            <a:avLst/>
          </a:prstGeom>
        </p:spPr>
      </p:pic>
      <p:pic>
        <p:nvPicPr>
          <p:cNvPr id="2" name="图片 1" descr="C:\Users\microsoft\Desktop\微信图片_20190105114621.jpg微信图片_201901051146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54115" y="2452053"/>
            <a:ext cx="2374900" cy="3166110"/>
          </a:xfrm>
          <a:prstGeom prst="rect">
            <a:avLst/>
          </a:prstGeom>
        </p:spPr>
      </p:pic>
      <p:pic>
        <p:nvPicPr>
          <p:cNvPr id="4" name="图片 3" descr="C:\Users\microsoft\Desktop\微信图片_20190105114626.jpg微信图片_2019010511462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39200" y="2452688"/>
            <a:ext cx="2374900" cy="3166110"/>
          </a:xfrm>
          <a:prstGeom prst="rect">
            <a:avLst/>
          </a:prstGeom>
        </p:spPr>
      </p:pic>
      <p:pic>
        <p:nvPicPr>
          <p:cNvPr id="3" name="图片 2" descr="E:\杜玥欣\A市场部\LOGO-PNG\无二制造金.png无二制造金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010660" y="1250619"/>
            <a:ext cx="4170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专利资质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&amp;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质检报告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60045" y="4422775"/>
            <a:ext cx="11471910" cy="2021840"/>
            <a:chOff x="680" y="6965"/>
            <a:chExt cx="18066" cy="3184"/>
          </a:xfrm>
        </p:grpSpPr>
        <p:pic>
          <p:nvPicPr>
            <p:cNvPr id="3" name="图片 2" descr="D:\无二制造丨块装师\Z 专利证书\各项专利证书\发明专利证书\发明专利证书3.jpg发明专利证书3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7007" y="6965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0" name="图片 9" descr="D:\无二制造丨块装师\Z 专利证书\JAS认证书.jpgJAS认证书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333" y="6965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4" name="图片 13" descr="D:\无二制造丨块装师\Z 专利证书\管理体系认证证书英文.jpg管理体系认证证书英文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6496" y="6965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图片 11" descr="D:\无二制造丨块装师\Z 专利证书\各项专利证书\发明专利证书\发明专利证书1.jpg发明专利证书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80" y="6965"/>
              <a:ext cx="2252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3" name="图片 12" descr="D:\无二制造丨块装师\Z 专利证书\各项专利证书\发明专利证书\发明专利证书2.jpg发明专利证书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844" y="6965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7" name="图片 16" descr="D:\无二制造丨块装师\Z 专利证书\佛山市质量计量监督检测报告.jpg佛山市质量计量监督检测报告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0170" y="6965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2" name="组合 1"/>
          <p:cNvGrpSpPr/>
          <p:nvPr/>
        </p:nvGrpSpPr>
        <p:grpSpPr>
          <a:xfrm>
            <a:off x="374333" y="2102485"/>
            <a:ext cx="11443335" cy="2021840"/>
            <a:chOff x="496" y="3311"/>
            <a:chExt cx="18021" cy="3184"/>
          </a:xfrm>
        </p:grpSpPr>
        <p:pic>
          <p:nvPicPr>
            <p:cNvPr id="25" name="图片 24" descr="C:\Users\microsoft\Desktop\遵义政府项目\微信图片_20190102153715.jpg微信图片_20190102153715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96" y="3311"/>
              <a:ext cx="2252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9" name="图片 8" descr="D:\无二制造丨块装师\Z 专利证书\各项专利证书\实用新型专利证书\实用新型专利证书1.jpg实用新型专利证书1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3113" y="3311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1" name="图片 10" descr="D:\无二制造丨块装师\Z 专利证书\各项专利证书\发明专利证书\发明专利证书.jpg发明专利证书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6267" y="3311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6" name="图片 15" descr="D:\无二制造丨块装师\Z 专利证书\各项专利证书\外观专利证书\外观专利证书.jpg外观专利证书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651" y="3311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8" name="图片 17" descr="D:\无二制造丨块装师\Z 专利证书\各项专利证书\外观专利证书\外观专利证书1.jpg外观专利证书1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6805" y="3311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9" name="图片 18" descr="D:\无二制造丨块装师\Z 专利证书\各项专利证书\实用新型专利证书\实用新型专利证书.jpg实用新型专利证书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9959" y="3311"/>
              <a:ext cx="2251" cy="318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5" name="图片 4" descr="E:\杜玥欣\A市场部\LOGO-PNG\无二制造金.png无二制造金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DSC03416+P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5045" y="5167630"/>
            <a:ext cx="2581910" cy="1455420"/>
          </a:xfrm>
          <a:prstGeom prst="rect">
            <a:avLst/>
          </a:prstGeom>
        </p:spPr>
      </p:pic>
      <p:pic>
        <p:nvPicPr>
          <p:cNvPr id="4" name="图片 3" descr="DSC03535+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0" y="5167630"/>
            <a:ext cx="2581910" cy="1455420"/>
          </a:xfrm>
          <a:prstGeom prst="rect">
            <a:avLst/>
          </a:prstGeom>
        </p:spPr>
      </p:pic>
      <p:pic>
        <p:nvPicPr>
          <p:cNvPr id="5" name="图片 4" descr="DSC03537+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0" y="3670935"/>
            <a:ext cx="2581910" cy="1455420"/>
          </a:xfrm>
          <a:prstGeom prst="rect">
            <a:avLst/>
          </a:prstGeom>
        </p:spPr>
      </p:pic>
      <p:pic>
        <p:nvPicPr>
          <p:cNvPr id="6" name="图片 5" descr="DSC03391+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150" y="2182495"/>
            <a:ext cx="2581910" cy="1455420"/>
          </a:xfrm>
          <a:prstGeom prst="rect">
            <a:avLst/>
          </a:prstGeom>
        </p:spPr>
      </p:pic>
      <p:pic>
        <p:nvPicPr>
          <p:cNvPr id="7" name="图片 6" descr="DSC03394+P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1450" y="5167630"/>
            <a:ext cx="2581910" cy="1455420"/>
          </a:xfrm>
          <a:prstGeom prst="rect">
            <a:avLst/>
          </a:prstGeom>
        </p:spPr>
      </p:pic>
      <p:pic>
        <p:nvPicPr>
          <p:cNvPr id="8" name="图片 7" descr="DSC03396+P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1450" y="2182495"/>
            <a:ext cx="2581910" cy="1455420"/>
          </a:xfrm>
          <a:prstGeom prst="rect">
            <a:avLst/>
          </a:prstGeom>
        </p:spPr>
      </p:pic>
      <p:pic>
        <p:nvPicPr>
          <p:cNvPr id="9" name="图片 8" descr="DSC03400+P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045" y="3670935"/>
            <a:ext cx="2581910" cy="1455420"/>
          </a:xfrm>
          <a:prstGeom prst="rect">
            <a:avLst/>
          </a:prstGeom>
        </p:spPr>
      </p:pic>
      <p:pic>
        <p:nvPicPr>
          <p:cNvPr id="10" name="图片 9" descr="DSC03405+P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045" y="2182495"/>
            <a:ext cx="2581910" cy="1455420"/>
          </a:xfrm>
          <a:prstGeom prst="rect">
            <a:avLst/>
          </a:prstGeom>
        </p:spPr>
      </p:pic>
      <p:pic>
        <p:nvPicPr>
          <p:cNvPr id="11" name="图片 10" descr="DSC03406+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5150" y="3670935"/>
            <a:ext cx="2581910" cy="14554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090160" y="125061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奖项荣誉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 descr="E:\杜玥欣\A市场部\LOGO-PNG\无二制造金.png无二制造金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直接连接符 45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632960" y="1250315"/>
            <a:ext cx="305752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部分服务品牌</a:t>
            </a:r>
            <a:endParaRPr kumimoji="0" lang="zh-CN" sz="36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802130" y="2015490"/>
            <a:ext cx="8587740" cy="4556125"/>
            <a:chOff x="2283" y="3920"/>
            <a:chExt cx="15392" cy="8166"/>
          </a:xfrm>
        </p:grpSpPr>
        <p:grpSp>
          <p:nvGrpSpPr>
            <p:cNvPr id="51" name="组合 50"/>
            <p:cNvGrpSpPr/>
            <p:nvPr/>
          </p:nvGrpSpPr>
          <p:grpSpPr>
            <a:xfrm>
              <a:off x="6131" y="3920"/>
              <a:ext cx="3848" cy="8166"/>
              <a:chOff x="7676" y="3114"/>
              <a:chExt cx="3848" cy="8166"/>
            </a:xfrm>
          </p:grpSpPr>
          <p:pic>
            <p:nvPicPr>
              <p:cNvPr id="24" name="图片 23" descr="现代筑美家居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676" y="8558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5" name="图片 24" descr="博洛尼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676" y="3114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9" name="图片 28" descr="欧派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76" y="5836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50" name="组合 49"/>
            <p:cNvGrpSpPr/>
            <p:nvPr/>
          </p:nvGrpSpPr>
          <p:grpSpPr>
            <a:xfrm>
              <a:off x="9979" y="3920"/>
              <a:ext cx="3848" cy="8166"/>
              <a:chOff x="7676" y="3114"/>
              <a:chExt cx="3848" cy="8166"/>
            </a:xfrm>
          </p:grpSpPr>
          <p:pic>
            <p:nvPicPr>
              <p:cNvPr id="27" name="图片 26" descr="好莱客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76" y="8558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30" name="图片 29" descr="尚品宅配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76" y="3114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31" name="图片 30" descr="诗尼曼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76" y="5836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49" name="组合 48"/>
            <p:cNvGrpSpPr/>
            <p:nvPr/>
          </p:nvGrpSpPr>
          <p:grpSpPr>
            <a:xfrm>
              <a:off x="13827" y="3920"/>
              <a:ext cx="3848" cy="8166"/>
              <a:chOff x="13653" y="2783"/>
              <a:chExt cx="3848" cy="8166"/>
            </a:xfrm>
          </p:grpSpPr>
          <p:pic>
            <p:nvPicPr>
              <p:cNvPr id="26" name="图片 25" descr="顶固衣柜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53" y="2783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33" name="图片 32" descr="合生雅居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653" y="8227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41" name="图片 40" descr="卡诺亚衣柜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653" y="5505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52" name="组合 51"/>
            <p:cNvGrpSpPr/>
            <p:nvPr/>
          </p:nvGrpSpPr>
          <p:grpSpPr>
            <a:xfrm>
              <a:off x="2283" y="3920"/>
              <a:ext cx="3848" cy="8166"/>
              <a:chOff x="7676" y="3114"/>
              <a:chExt cx="3848" cy="8166"/>
            </a:xfrm>
          </p:grpSpPr>
          <p:pic>
            <p:nvPicPr>
              <p:cNvPr id="18" name="图片 17" descr="联塑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76" y="8558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9" name="图片 18" descr="玛格定制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76" y="5836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48" name="图片 47" descr="维意定制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76" y="3114"/>
                <a:ext cx="3848" cy="27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pic>
        <p:nvPicPr>
          <p:cNvPr id="4" name="图片 3" descr="E:\杜玥欣\A市场部\LOGO-PNG\无二制造金.png无二制造金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437890" y="1250619"/>
            <a:ext cx="531622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工程案例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佛山索菲特酒店办公室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92070" y="4505325"/>
            <a:ext cx="7007860" cy="2181860"/>
            <a:chOff x="4236" y="7095"/>
            <a:chExt cx="11036" cy="3436"/>
          </a:xfrm>
        </p:grpSpPr>
        <p:pic>
          <p:nvPicPr>
            <p:cNvPr id="2" name="图片 1" descr="8_调整大小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118" y="7095"/>
              <a:ext cx="5154" cy="3436"/>
            </a:xfrm>
            <a:prstGeom prst="rect">
              <a:avLst/>
            </a:prstGeom>
          </p:spPr>
        </p:pic>
        <p:pic>
          <p:nvPicPr>
            <p:cNvPr id="5" name="图片 4" descr="14_调整大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36" y="7095"/>
              <a:ext cx="5154" cy="3436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728980" y="2200910"/>
            <a:ext cx="10734040" cy="2181860"/>
            <a:chOff x="1086" y="3466"/>
            <a:chExt cx="16904" cy="3436"/>
          </a:xfrm>
        </p:grpSpPr>
        <p:pic>
          <p:nvPicPr>
            <p:cNvPr id="4" name="图片 3" descr="13_调整大小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1" y="3466"/>
              <a:ext cx="5154" cy="3436"/>
            </a:xfrm>
            <a:prstGeom prst="rect">
              <a:avLst/>
            </a:prstGeom>
          </p:spPr>
        </p:pic>
        <p:pic>
          <p:nvPicPr>
            <p:cNvPr id="6" name="图片 5" descr="1_调整大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36" y="3466"/>
              <a:ext cx="5154" cy="3436"/>
            </a:xfrm>
            <a:prstGeom prst="rect">
              <a:avLst/>
            </a:prstGeom>
          </p:spPr>
        </p:pic>
        <p:pic>
          <p:nvPicPr>
            <p:cNvPr id="7" name="图片 6" descr="6_调整大小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6" y="3466"/>
              <a:ext cx="5154" cy="3436"/>
            </a:xfrm>
            <a:prstGeom prst="rect">
              <a:avLst/>
            </a:prstGeom>
          </p:spPr>
        </p:pic>
      </p:grpSp>
      <p:pic>
        <p:nvPicPr>
          <p:cNvPr id="3" name="图片 2" descr="E:\杜玥欣\A市场部\LOGO-PNG\无二制造金.png无二制造金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149090" y="1250619"/>
            <a:ext cx="389382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工程案例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广州东塔会所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92070" y="4505325"/>
            <a:ext cx="7007860" cy="2181860"/>
            <a:chOff x="4236" y="7095"/>
            <a:chExt cx="11036" cy="3436"/>
          </a:xfrm>
        </p:grpSpPr>
        <p:pic>
          <p:nvPicPr>
            <p:cNvPr id="2" name="图片 1" descr="D:\无二制造丨块装师\G 工程案例\广州·东塔酒店会所\东塔酒店会所\小分辨率\CA2A1999_调整大小.TIFCA2A1999_调整大小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119" y="7095"/>
              <a:ext cx="5153" cy="3436"/>
            </a:xfrm>
            <a:prstGeom prst="rect">
              <a:avLst/>
            </a:prstGeom>
          </p:spPr>
        </p:pic>
        <p:pic>
          <p:nvPicPr>
            <p:cNvPr id="5" name="图片 4" descr="D:\无二制造丨块装师\G 工程案例\广州·东塔酒店会所\东塔酒店会所\小分辨率\CA2A1967_调整大小.TIFCA2A1967_调整大小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4236" y="7096"/>
              <a:ext cx="5154" cy="343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728980" y="2200910"/>
            <a:ext cx="10716895" cy="2181860"/>
            <a:chOff x="1086" y="3466"/>
            <a:chExt cx="16877" cy="3436"/>
          </a:xfrm>
        </p:grpSpPr>
        <p:pic>
          <p:nvPicPr>
            <p:cNvPr id="4" name="图片 3" descr="D:\无二制造丨块装师\G 工程案例\广州·东塔酒店会所\东塔酒店会所\小分辨率\CA2A1933_调整大小.TIFCA2A1933_调整大小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61" y="3467"/>
              <a:ext cx="5154" cy="3435"/>
            </a:xfrm>
            <a:prstGeom prst="rect">
              <a:avLst/>
            </a:prstGeom>
          </p:spPr>
        </p:pic>
        <p:pic>
          <p:nvPicPr>
            <p:cNvPr id="6" name="图片 5" descr="D:\无二制造丨块装师\G 工程案例\广州·东塔酒店会所\东塔酒店会所\小分辨率\CA2A1966_调整大小.TIFCA2A1966_调整大小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2863" y="3466"/>
              <a:ext cx="5100" cy="3436"/>
            </a:xfrm>
            <a:prstGeom prst="rect">
              <a:avLst/>
            </a:prstGeom>
          </p:spPr>
        </p:pic>
        <p:pic>
          <p:nvPicPr>
            <p:cNvPr id="7" name="图片 6" descr="D:\无二制造丨块装师\G 工程案例\广州·东塔酒店会所\东塔酒店会所\小分辨率\CA2A1922_调整大小.TIFCA2A1922_调整大小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86" y="3467"/>
              <a:ext cx="5154" cy="3435"/>
            </a:xfrm>
            <a:prstGeom prst="rect">
              <a:avLst/>
            </a:prstGeom>
          </p:spPr>
        </p:pic>
      </p:grpSp>
      <p:pic>
        <p:nvPicPr>
          <p:cNvPr id="3" name="图片 2" descr="E:\杜玥欣\A市场部\LOGO-PNG\无二制造金.png无二制造金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149090" y="1250619"/>
            <a:ext cx="389382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工程案例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顺德人民医院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8980" y="2200910"/>
            <a:ext cx="10733405" cy="4486275"/>
            <a:chOff x="1148" y="3466"/>
            <a:chExt cx="16903" cy="7065"/>
          </a:xfrm>
        </p:grpSpPr>
        <p:pic>
          <p:nvPicPr>
            <p:cNvPr id="2" name="图片 1" descr="D:\无二制造丨块装师\G 工程案例\顺德人民医院\1.jpg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9951" y="7095"/>
              <a:ext cx="5154" cy="3436"/>
            </a:xfrm>
            <a:prstGeom prst="rect">
              <a:avLst/>
            </a:prstGeom>
          </p:spPr>
        </p:pic>
        <p:pic>
          <p:nvPicPr>
            <p:cNvPr id="5" name="图片 4" descr="D:\无二制造丨块装师\G 工程案例\顺德人民医院\4.jpg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4028" y="7095"/>
              <a:ext cx="5154" cy="3436"/>
            </a:xfrm>
            <a:prstGeom prst="rect">
              <a:avLst/>
            </a:prstGeom>
          </p:spPr>
        </p:pic>
        <p:pic>
          <p:nvPicPr>
            <p:cNvPr id="4" name="图片 3" descr="D:\无二制造丨块装师\G 工程案例\顺德人民医院\7.jpg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024" y="3466"/>
              <a:ext cx="5153" cy="3436"/>
            </a:xfrm>
            <a:prstGeom prst="rect">
              <a:avLst/>
            </a:prstGeom>
          </p:spPr>
        </p:pic>
        <p:pic>
          <p:nvPicPr>
            <p:cNvPr id="6" name="图片 5" descr="D:\无二制造丨块装师\G 工程案例\顺德人民医院\6.jpg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2899" y="3466"/>
              <a:ext cx="5153" cy="3436"/>
            </a:xfrm>
            <a:prstGeom prst="rect">
              <a:avLst/>
            </a:prstGeom>
          </p:spPr>
        </p:pic>
        <p:pic>
          <p:nvPicPr>
            <p:cNvPr id="7" name="图片 6" descr="D:\无二制造丨块装师\G 工程案例\顺德人民医院\3.jpg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148" y="3466"/>
              <a:ext cx="5154" cy="3436"/>
            </a:xfrm>
            <a:prstGeom prst="rect">
              <a:avLst/>
            </a:prstGeom>
          </p:spPr>
        </p:pic>
      </p:grpSp>
      <p:pic>
        <p:nvPicPr>
          <p:cNvPr id="8" name="图片 7" descr="E:\杜玥欣\A市场部\LOGO-PNG\无二制造金.png无二制造金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328632" y="627534"/>
            <a:ext cx="11534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793490" y="1250619"/>
            <a:ext cx="460502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工程案例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9575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中山迪欧家居展厅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957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92070" y="4518660"/>
            <a:ext cx="7007860" cy="2155190"/>
            <a:chOff x="4236" y="7116"/>
            <a:chExt cx="11036" cy="3394"/>
          </a:xfrm>
        </p:grpSpPr>
        <p:pic>
          <p:nvPicPr>
            <p:cNvPr id="2" name="图片 1" descr="D:\无二制造丨块装师\G 工程案例\中山·迪欧家具空间\小分辨率\CA2A2158_调整大小.jpgCA2A2158_调整大小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118" y="7127"/>
              <a:ext cx="5154" cy="3372"/>
            </a:xfrm>
            <a:prstGeom prst="rect">
              <a:avLst/>
            </a:prstGeom>
          </p:spPr>
        </p:pic>
        <p:pic>
          <p:nvPicPr>
            <p:cNvPr id="5" name="图片 4" descr="D:\无二制造丨块装师\G 工程案例\中山·迪欧家具空间\小分辨率\CA2A2092_调整大小.jpgCA2A2092_调整大小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4236" y="7116"/>
              <a:ext cx="5154" cy="339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728980" y="2200910"/>
            <a:ext cx="10638790" cy="2181860"/>
            <a:chOff x="1086" y="3466"/>
            <a:chExt cx="16754" cy="3436"/>
          </a:xfrm>
        </p:grpSpPr>
        <p:pic>
          <p:nvPicPr>
            <p:cNvPr id="4" name="图片 3" descr="D:\无二制造丨块装师\G 工程案例\中山·迪欧家具空间\小分辨率\CA2A2124_调整大小.jpgCA2A2124_调整大小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66" y="3466"/>
              <a:ext cx="5145" cy="3436"/>
            </a:xfrm>
            <a:prstGeom prst="rect">
              <a:avLst/>
            </a:prstGeom>
          </p:spPr>
        </p:pic>
        <p:pic>
          <p:nvPicPr>
            <p:cNvPr id="6" name="图片 5" descr="D:\无二制造丨块装师\G 工程案例\中山·迪欧家具空间\小分辨率\CA2A2031_调整大小.jpgCA2A2031_调整大小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2987" y="3466"/>
              <a:ext cx="4853" cy="3436"/>
            </a:xfrm>
            <a:prstGeom prst="rect">
              <a:avLst/>
            </a:prstGeom>
          </p:spPr>
        </p:pic>
        <p:pic>
          <p:nvPicPr>
            <p:cNvPr id="7" name="图片 6" descr="D:\无二制造丨块装师\G 工程案例\中山·迪欧家具空间\小分辨率\CA2A2086_调整大小.jpgCA2A2086_调整大小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86" y="3472"/>
              <a:ext cx="5154" cy="3424"/>
            </a:xfrm>
            <a:prstGeom prst="rect">
              <a:avLst/>
            </a:prstGeom>
          </p:spPr>
        </p:pic>
      </p:grpSp>
      <p:pic>
        <p:nvPicPr>
          <p:cNvPr id="3" name="图片 2" descr="E:\杜玥欣\A市场部\LOGO-PNG\无二制造金.png无二制造金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8930" y="135255"/>
            <a:ext cx="1473200" cy="410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6217176" y="-1195233"/>
            <a:ext cx="4779589" cy="717005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85361" y="297054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rgbClr val="59575A"/>
                </a:solidFill>
                <a:latin typeface="Arial" panose="020B0604020202020204"/>
                <a:ea typeface="微软雅黑" panose="020B0503020204020204" charset="-122"/>
              </a:rPr>
              <a:t>感谢聆听</a:t>
            </a:r>
            <a:endParaRPr lang="zh-CN" altLang="en-US" sz="4800" b="1" dirty="0">
              <a:solidFill>
                <a:srgbClr val="59575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1760" y="2291499"/>
            <a:ext cx="68884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Thank you for listening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 flipH="1" flipV="1">
            <a:off x="1180356" y="914237"/>
            <a:ext cx="4779589" cy="7170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TEMPLATE_TOPIC_ID" val="2869567"/>
  <p:tag name="KSO_WM_TEMPLATE_OUTLINE_ID" val="14"/>
  <p:tag name="KSO_WM_TEMPLATE_SCENE_ID" val="1"/>
  <p:tag name="KSO_WM_TEMPLATE_JOB_ID" val="14"/>
  <p:tag name="KSO_WM_TEMPLATE_TOPIC_DEFAULT" val="0"/>
</p:tagLst>
</file>

<file path=ppt/theme/theme1.xml><?xml version="1.0" encoding="utf-8"?>
<a:theme xmlns:a="http://schemas.openxmlformats.org/drawingml/2006/main" name="Office 主题​​">
  <a:themeElements>
    <a:clrScheme name="自定义 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EB676"/>
      </a:accent1>
      <a:accent2>
        <a:srgbClr val="000000"/>
      </a:accent2>
      <a:accent3>
        <a:srgbClr val="DEB676"/>
      </a:accent3>
      <a:accent4>
        <a:srgbClr val="000000"/>
      </a:accent4>
      <a:accent5>
        <a:srgbClr val="DEB676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EB676"/>
      </a:accent1>
      <a:accent2>
        <a:srgbClr val="000000"/>
      </a:accent2>
      <a:accent3>
        <a:srgbClr val="DEB676"/>
      </a:accent3>
      <a:accent4>
        <a:srgbClr val="000000"/>
      </a:accent4>
      <a:accent5>
        <a:srgbClr val="DEB676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1032</Words>
  <Application>WPS 演示</Application>
  <PresentationFormat>宽屏</PresentationFormat>
  <Paragraphs>64</Paragraphs>
  <Slides>17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Arial</vt:lpstr>
      <vt:lpstr>微软雅黑</vt:lpstr>
      <vt:lpstr>Arial Unicode MS</vt:lpstr>
      <vt:lpstr>等线 Light</vt:lpstr>
      <vt:lpstr>等线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康伟 余</dc:creator>
  <cp:lastModifiedBy>CoralDo</cp:lastModifiedBy>
  <cp:revision>31</cp:revision>
  <dcterms:created xsi:type="dcterms:W3CDTF">2018-12-28T20:34:00Z</dcterms:created>
  <dcterms:modified xsi:type="dcterms:W3CDTF">2019-03-08T03:43:17Z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2052-11.1.0.8515</vt:lpwstr>
  </property>
  <property fmtid="{D5CDD505-2E9C-101B-9397-08002B2CF9AE}" pid="3" name="KSORubyTemplateID">
    <vt:lpwstr>2</vt:lpwstr>
  </property>
</Properties>
</file>